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Open Sans" panose="020B0606030504020204" pitchFamily="34" charset="0"/>
      <p:regular r:id="rId3"/>
    </p:embeddedFont>
    <p:embeddedFont>
      <p:font typeface="Open Sans Bold" panose="020B0806030504020204" charset="0"/>
      <p:regular r:id="rId4"/>
    </p:embeddedFont>
    <p:embeddedFont>
      <p:font typeface="Poppins" panose="00000500000000000000" pitchFamily="2" charset="-18"/>
      <p:regular r:id="rId5"/>
    </p:embeddedFont>
    <p:embeddedFont>
      <p:font typeface="Poppins Bold" panose="020B0604020202020204" charset="-18"/>
      <p:regular r:id="rId6"/>
    </p:embeddedFont>
    <p:embeddedFont>
      <p:font typeface="Poppins Bold Italics" panose="020B0604020202020204" charset="-18"/>
      <p:regular r:id="rId7"/>
    </p:embeddedFont>
    <p:embeddedFont>
      <p:font typeface="Poppins Italics" panose="020B0604020202020204" charset="-18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67638" y="1897279"/>
            <a:ext cx="10152724" cy="280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FINE’SA BUSINESS FORUM 2025.</a:t>
            </a:r>
          </a:p>
          <a:p>
            <a:pPr algn="ctr">
              <a:lnSpc>
                <a:spcPts val="3080"/>
              </a:lnSpc>
            </a:pPr>
            <a:endParaRPr lang="en-US" sz="399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Panel rasprava: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US" sz="3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Iskustva iz prve ruke: što znači dobiti EU sredstva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28146" y="4375202"/>
            <a:ext cx="2431707" cy="566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Panelisti: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41957" y="5076825"/>
            <a:ext cx="5664407" cy="349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Larisa </a:t>
            </a:r>
            <a:r>
              <a:rPr lang="en-US" sz="2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Navojec</a:t>
            </a: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voditeljica</a:t>
            </a:r>
            <a:endParaRPr lang="en-US" sz="2400" b="1" i="1" dirty="0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UO „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Plesni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centar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Tala”</a:t>
            </a: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Robert Horvat,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vlasnik</a:t>
            </a:r>
            <a:r>
              <a:rPr lang="en-US" sz="24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predsjednik</a:t>
            </a:r>
            <a:endParaRPr lang="en-US" sz="2400" b="1" i="1" dirty="0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Vina Horvat,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obrt</a:t>
            </a: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Društvo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vinogradara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vinara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</a:t>
            </a:r>
            <a:r>
              <a:rPr lang="en-US" sz="2400" i="1" dirty="0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Hortus </a:t>
            </a:r>
            <a:r>
              <a:rPr lang="en-US" sz="2400" i="1" dirty="0" err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Croatiae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  <a:p>
            <a:pPr algn="l">
              <a:lnSpc>
                <a:spcPts val="4480"/>
              </a:lnSpc>
            </a:pP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157093" y="5076825"/>
            <a:ext cx="5664407" cy="2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Miljenko </a:t>
            </a:r>
            <a:r>
              <a:rPr lang="en-US" sz="2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Ptiček</a:t>
            </a: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hr-HR" sz="2400" b="1" i="1" dirty="0">
                <a:solidFill>
                  <a:srgbClr val="000000"/>
                </a:solidFill>
                <a:latin typeface="Poppins Bold Italics"/>
                <a:cs typeface="Poppins Bold Italics"/>
                <a:sym typeface="Poppins Bold"/>
              </a:rPr>
              <a:t>R&amp;D savjetnik</a:t>
            </a:r>
            <a:endParaRPr lang="en-US" sz="2400" b="1" i="1" dirty="0">
              <a:solidFill>
                <a:srgbClr val="000000"/>
              </a:solidFill>
              <a:latin typeface="Poppins Bold Italics"/>
              <a:cs typeface="Poppins Bold Italics"/>
              <a:sym typeface="Poppins Bold"/>
            </a:endParaRP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DERMA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d.d.</a:t>
            </a: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Darko </a:t>
            </a:r>
            <a:r>
              <a:rPr lang="en-US" sz="24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Žugčić</a:t>
            </a:r>
            <a:r>
              <a:rPr lang="en-US" sz="2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načelnik</a:t>
            </a:r>
            <a:endParaRPr lang="en-US" sz="2400" b="1" i="1" dirty="0">
              <a:solidFill>
                <a:srgbClr val="000000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  <a:p>
            <a:pPr algn="l">
              <a:lnSpc>
                <a:spcPts val="3360"/>
              </a:lnSpc>
            </a:pP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Općina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Breznički</a:t>
            </a:r>
            <a:r>
              <a:rPr lang="en-US" sz="2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17161" y="8482636"/>
            <a:ext cx="4903189" cy="98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Voditeljica panel rasprave: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Martina Rudnički Pađen, mag.oec.</a:t>
            </a: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Članica uprave Fine’sa Consultings d.o.o.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Prilagođeno</PresentationFormat>
  <Paragraphs>19</Paragraphs>
  <Slides>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10" baseType="lpstr">
      <vt:lpstr>Poppins Bold</vt:lpstr>
      <vt:lpstr>Calibri</vt:lpstr>
      <vt:lpstr>Poppins Bold Italics</vt:lpstr>
      <vt:lpstr>Arial</vt:lpstr>
      <vt:lpstr>Poppins</vt:lpstr>
      <vt:lpstr>Open Sans Bold</vt:lpstr>
      <vt:lpstr>Poppins Italics</vt:lpstr>
      <vt:lpstr>Open Sans</vt:lpstr>
      <vt:lpstr>Office Theme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BF_panelisti</dc:title>
  <cp:lastModifiedBy>Marija Gradiček</cp:lastModifiedBy>
  <cp:revision>3</cp:revision>
  <dcterms:created xsi:type="dcterms:W3CDTF">2006-08-16T00:00:00Z</dcterms:created>
  <dcterms:modified xsi:type="dcterms:W3CDTF">2025-12-03T11:52:19Z</dcterms:modified>
  <dc:identifier>DAG54lhzobw</dc:identifier>
</cp:coreProperties>
</file>