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Axiforma" panose="00000500000000000000" pitchFamily="50" charset="-18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0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95114" y="0"/>
            <a:ext cx="18452519" cy="1037954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67651" y="1539577"/>
            <a:ext cx="13752699" cy="7300388"/>
            <a:chOff x="0" y="0"/>
            <a:chExt cx="3622110" cy="19227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22110" cy="1922736"/>
            </a:xfrm>
            <a:custGeom>
              <a:avLst/>
              <a:gdLst/>
              <a:ahLst/>
              <a:cxnLst/>
              <a:rect l="l" t="t" r="r" b="b"/>
              <a:pathLst>
                <a:path w="3622110" h="1922736">
                  <a:moveTo>
                    <a:pt x="0" y="0"/>
                  </a:moveTo>
                  <a:lnTo>
                    <a:pt x="3622110" y="0"/>
                  </a:lnTo>
                  <a:lnTo>
                    <a:pt x="3622110" y="1922736"/>
                  </a:lnTo>
                  <a:lnTo>
                    <a:pt x="0" y="1922736"/>
                  </a:lnTo>
                  <a:close/>
                </a:path>
              </a:pathLst>
            </a:custGeom>
            <a:solidFill>
              <a:srgbClr val="FFFFFF">
                <a:alpha val="8862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622110" cy="1979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xiforma" panose="00000500000000000000" pitchFamily="50" charset="-18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022484" y="8314707"/>
            <a:ext cx="8334920" cy="1366331"/>
          </a:xfrm>
          <a:custGeom>
            <a:avLst/>
            <a:gdLst/>
            <a:ahLst/>
            <a:cxnLst/>
            <a:rect l="l" t="t" r="r" b="b"/>
            <a:pathLst>
              <a:path w="8334920" h="1366331">
                <a:moveTo>
                  <a:pt x="0" y="0"/>
                </a:moveTo>
                <a:lnTo>
                  <a:pt x="8334920" y="0"/>
                </a:lnTo>
                <a:lnTo>
                  <a:pt x="8334920" y="1366330"/>
                </a:lnTo>
                <a:lnTo>
                  <a:pt x="0" y="1366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5589" b="-3544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47851" y="1897279"/>
            <a:ext cx="11392298" cy="2689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FINE’SA BUSINESS FORUM 2025.</a:t>
            </a:r>
          </a:p>
          <a:p>
            <a:pPr algn="ctr">
              <a:lnSpc>
                <a:spcPts val="2240"/>
              </a:lnSpc>
            </a:pPr>
            <a:endParaRPr lang="en-US" sz="3999" b="1">
              <a:solidFill>
                <a:srgbClr val="000000"/>
              </a:solidFill>
              <a:latin typeface="Axiforma" panose="00000500000000000000" pitchFamily="50" charset="-18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Panel rasprava: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“</a:t>
            </a:r>
            <a:r>
              <a:rPr lang="en-US" sz="3200" i="1">
                <a:solidFill>
                  <a:srgbClr val="000000"/>
                </a:solidFill>
                <a:latin typeface="Axiforma" panose="00000500000000000000" pitchFamily="50" charset="-18"/>
                <a:ea typeface="Poppins Italics"/>
                <a:cs typeface="Poppins Italics"/>
                <a:sym typeface="Poppins Italics"/>
              </a:rPr>
              <a:t>Banke i privatni kapital – gdje je poduzetnik u toj priči?</a:t>
            </a:r>
            <a:r>
              <a:rPr lang="en-US" sz="320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”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28146" y="4213145"/>
            <a:ext cx="2431707" cy="52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Panelisti: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41957" y="5076825"/>
            <a:ext cx="9616938" cy="344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Hrvatska poštanska banka d.d. </a:t>
            </a:r>
          </a:p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 </a:t>
            </a:r>
            <a:r>
              <a:rPr lang="en-US" sz="240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Ksenija Pintarić, direktorica poduzetničkog centra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Fine’sa Credos d.d. </a:t>
            </a:r>
          </a:p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  </a:t>
            </a:r>
            <a:r>
              <a:rPr lang="en-US" sz="240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Mario Hunjet, izvršni direktor Fine’sa Credos d.d.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Axiforma" panose="00000500000000000000" pitchFamily="50" charset="-18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r>
              <a:rPr lang="en-US" sz="2400" b="1">
                <a:solidFill>
                  <a:srgbClr val="000000"/>
                </a:solidFill>
                <a:latin typeface="Axiforma" panose="00000500000000000000" pitchFamily="50" charset="-18"/>
                <a:ea typeface="Poppins Bold"/>
                <a:cs typeface="Poppins Bold"/>
                <a:sym typeface="Poppins Bold"/>
              </a:rPr>
              <a:t>Metal Dekor d.o.o. 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xiforma" panose="00000500000000000000" pitchFamily="50" charset="-18"/>
                <a:ea typeface="Poppins"/>
                <a:cs typeface="Poppins"/>
                <a:sym typeface="Poppins"/>
              </a:rPr>
              <a:t>  Davor Sabolić, direktor društva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17161" y="8482636"/>
            <a:ext cx="6791115" cy="982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Voditeljica</a:t>
            </a:r>
            <a:r>
              <a:rPr lang="en-US" sz="2000" dirty="0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 panel </a:t>
            </a:r>
            <a:r>
              <a:rPr lang="en-US" sz="2000" dirty="0" err="1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rasprave</a:t>
            </a:r>
            <a:r>
              <a:rPr lang="en-US" sz="2000" dirty="0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: </a:t>
            </a: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xiforma" panose="00000500000000000000" pitchFamily="50" charset="-18"/>
                <a:ea typeface="Open Sans Bold"/>
                <a:cs typeface="Open Sans Bold"/>
                <a:sym typeface="Open Sans Bold"/>
              </a:rPr>
              <a:t>Patricija Dugi, </a:t>
            </a:r>
            <a:r>
              <a:rPr lang="en-US" sz="2000" b="1" dirty="0" err="1">
                <a:solidFill>
                  <a:srgbClr val="000000"/>
                </a:solidFill>
                <a:latin typeface="Axiforma" panose="00000500000000000000" pitchFamily="50" charset="-18"/>
                <a:ea typeface="Open Sans Bold"/>
                <a:cs typeface="Open Sans Bold"/>
                <a:sym typeface="Open Sans Bold"/>
              </a:rPr>
              <a:t>mag.oec</a:t>
            </a:r>
            <a:r>
              <a:rPr lang="en-US" sz="2000" b="1" dirty="0">
                <a:solidFill>
                  <a:srgbClr val="000000"/>
                </a:solidFill>
                <a:latin typeface="Axiforma" panose="00000500000000000000" pitchFamily="50" charset="-18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l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Izvršna</a:t>
            </a:r>
            <a:r>
              <a:rPr lang="en-US" sz="1600" dirty="0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voditeljica</a:t>
            </a:r>
            <a:r>
              <a:rPr lang="en-US" sz="1600" dirty="0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 Management </a:t>
            </a:r>
            <a:r>
              <a:rPr lang="en-US" sz="1600" dirty="0" err="1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Consultings</a:t>
            </a:r>
            <a:r>
              <a:rPr lang="en-US" sz="1600" dirty="0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projektnog</a:t>
            </a:r>
            <a:r>
              <a:rPr lang="en-US" sz="1600" dirty="0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xiforma" panose="00000500000000000000" pitchFamily="50" charset="-18"/>
                <a:ea typeface="Open Sans"/>
                <a:cs typeface="Open Sans"/>
                <a:sym typeface="Open Sans"/>
              </a:rPr>
              <a:t>tima</a:t>
            </a:r>
            <a:endParaRPr lang="en-US" sz="1600" dirty="0">
              <a:solidFill>
                <a:srgbClr val="000000"/>
              </a:solidFill>
              <a:latin typeface="Axiforma" panose="00000500000000000000" pitchFamily="50" charset="-18"/>
              <a:ea typeface="Open Sans"/>
              <a:cs typeface="Open Sans"/>
              <a:sym typeface="Open San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526160" y="1686298"/>
            <a:ext cx="2037772" cy="2037772"/>
          </a:xfrm>
          <a:custGeom>
            <a:avLst/>
            <a:gdLst/>
            <a:ahLst/>
            <a:cxnLst/>
            <a:rect l="l" t="t" r="r" b="b"/>
            <a:pathLst>
              <a:path w="2037772" h="2037772">
                <a:moveTo>
                  <a:pt x="0" y="0"/>
                </a:moveTo>
                <a:lnTo>
                  <a:pt x="2037772" y="0"/>
                </a:lnTo>
                <a:lnTo>
                  <a:pt x="2037772" y="2037772"/>
                </a:lnTo>
                <a:lnTo>
                  <a:pt x="0" y="20377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Prilagođeno</PresentationFormat>
  <Paragraphs>16</Paragraphs>
  <Slides>1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Axiforma</vt:lpstr>
      <vt:lpstr>Calibri</vt:lpstr>
      <vt:lpstr>Arial</vt:lpstr>
      <vt:lpstr>Office Theme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BF_panelisti</dc:title>
  <cp:lastModifiedBy>Tea Zeljezic</cp:lastModifiedBy>
  <cp:revision>5</cp:revision>
  <dcterms:created xsi:type="dcterms:W3CDTF">2006-08-16T00:00:00Z</dcterms:created>
  <dcterms:modified xsi:type="dcterms:W3CDTF">2025-12-03T11:54:40Z</dcterms:modified>
  <dc:identifier>DAG54lhzobw</dc:identifier>
</cp:coreProperties>
</file>