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Axiforma" panose="00000500000000000000" pitchFamily="50" charset="-18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77348" y="-38100"/>
            <a:ext cx="13533305" cy="10534158"/>
            <a:chOff x="0" y="0"/>
            <a:chExt cx="3564327" cy="27744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4327" cy="2774429"/>
            </a:xfrm>
            <a:custGeom>
              <a:avLst/>
              <a:gdLst/>
              <a:ahLst/>
              <a:cxnLst/>
              <a:rect l="l" t="t" r="r" b="b"/>
              <a:pathLst>
                <a:path w="3564327" h="2774429">
                  <a:moveTo>
                    <a:pt x="0" y="0"/>
                  </a:moveTo>
                  <a:lnTo>
                    <a:pt x="3564327" y="0"/>
                  </a:lnTo>
                  <a:lnTo>
                    <a:pt x="3564327" y="2774429"/>
                  </a:lnTo>
                  <a:lnTo>
                    <a:pt x="0" y="2774429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4327" cy="2831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xiforma" panose="00000500000000000000" pitchFamily="50" charset="-1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66237" y="192034"/>
            <a:ext cx="1673332" cy="1673332"/>
          </a:xfrm>
          <a:custGeom>
            <a:avLst/>
            <a:gdLst/>
            <a:ahLst/>
            <a:cxnLst/>
            <a:rect l="l" t="t" r="r" b="b"/>
            <a:pathLst>
              <a:path w="1673332" h="1673332">
                <a:moveTo>
                  <a:pt x="0" y="0"/>
                </a:moveTo>
                <a:lnTo>
                  <a:pt x="1673332" y="0"/>
                </a:lnTo>
                <a:lnTo>
                  <a:pt x="1673332" y="1673332"/>
                </a:lnTo>
                <a:lnTo>
                  <a:pt x="0" y="1673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41731" y="370149"/>
            <a:ext cx="11578828" cy="185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FINE’SA BUSINESS FORUM 2025.</a:t>
            </a:r>
          </a:p>
          <a:p>
            <a:pPr algn="ctr">
              <a:lnSpc>
                <a:spcPts val="2240"/>
              </a:lnSpc>
            </a:pPr>
            <a:endParaRPr lang="en-US" sz="3999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PODUZETNIŠTVO 2026.: IZMEĐU FONDOVA, FINANCIJA I FISKALNIH PROMJENA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42624" y="2264356"/>
            <a:ext cx="13358367" cy="951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endParaRPr dirty="0">
              <a:latin typeface="Axiforma" panose="00000500000000000000" pitchFamily="50" charset="-18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11:00  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Pozdravni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govor</a:t>
            </a:r>
            <a:endParaRPr lang="en-US" sz="24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           </a:t>
            </a:r>
            <a:r>
              <a:rPr lang="hr-HR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Josip Samaržija,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predsjednik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Uprave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Fine’sa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Grupa d.o.o.</a:t>
            </a: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            </a:t>
            </a:r>
            <a:r>
              <a:rPr lang="hr-HR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Anđelko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Stričak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župan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Varaždinske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županije</a:t>
            </a: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780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SEKCIJA 1 - EU </a:t>
            </a:r>
            <a:r>
              <a:rPr lang="en-US" sz="25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fondovi</a:t>
            </a:r>
            <a:r>
              <a:rPr lang="en-US" sz="25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</a:t>
            </a:r>
            <a:r>
              <a:rPr lang="en-US" sz="25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nacionalni</a:t>
            </a:r>
            <a:r>
              <a:rPr lang="en-US" sz="25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poticaji</a:t>
            </a:r>
            <a:endParaRPr lang="en-US" sz="25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endParaRPr lang="en-US" sz="25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11:10     EU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fondovi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danas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sutra -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što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poduzetnici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mogu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očekivati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u 2026.</a:t>
            </a: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            </a:t>
            </a:r>
            <a:r>
              <a:rPr lang="hr-HR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Marija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Gradiček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predsjednica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Uprave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Fine’sa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Consultings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d.o.o.</a:t>
            </a:r>
          </a:p>
          <a:p>
            <a:pPr algn="l">
              <a:lnSpc>
                <a:spcPts val="3080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11:20    EU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fondovi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u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funkciji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jačanja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suradnje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poslovne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akademske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zajednice</a:t>
            </a:r>
            <a:endParaRPr lang="en-US" sz="24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           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Izv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. prof. dr. sc. Petar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Mišević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prorektor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Sveučilišta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Sjever</a:t>
            </a: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080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11:30    Panel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rasprava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Iskustva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iz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prve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ruke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što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znači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dobiti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EU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sredstva</a:t>
            </a:r>
            <a:endParaRPr lang="en-US" sz="24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           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Sudionici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: PC Tala, DERMA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d.d.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obrt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Vina Horvat,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općina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Breznički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Hum</a:t>
            </a: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             </a:t>
            </a:r>
            <a:r>
              <a:rPr lang="hr-HR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Voditeljica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panela: Martina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Rudnički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Pađen</a:t>
            </a: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080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12:00  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Druženje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uz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kavu</a:t>
            </a:r>
            <a:endParaRPr lang="en-US" sz="24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endParaRPr lang="en-US" sz="24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endParaRPr lang="en-US" sz="24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endParaRPr lang="en-US" sz="24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endParaRPr lang="en-US" sz="24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77348" y="0"/>
            <a:ext cx="13533305" cy="10534158"/>
            <a:chOff x="0" y="0"/>
            <a:chExt cx="3564327" cy="27744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4327" cy="2774429"/>
            </a:xfrm>
            <a:custGeom>
              <a:avLst/>
              <a:gdLst/>
              <a:ahLst/>
              <a:cxnLst/>
              <a:rect l="l" t="t" r="r" b="b"/>
              <a:pathLst>
                <a:path w="3564327" h="2774429">
                  <a:moveTo>
                    <a:pt x="0" y="0"/>
                  </a:moveTo>
                  <a:lnTo>
                    <a:pt x="3564327" y="0"/>
                  </a:lnTo>
                  <a:lnTo>
                    <a:pt x="3564327" y="2774429"/>
                  </a:lnTo>
                  <a:lnTo>
                    <a:pt x="0" y="2774429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4327" cy="2831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xiforma" panose="00000500000000000000" pitchFamily="50" charset="-1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66237" y="192034"/>
            <a:ext cx="1673332" cy="1673332"/>
          </a:xfrm>
          <a:custGeom>
            <a:avLst/>
            <a:gdLst/>
            <a:ahLst/>
            <a:cxnLst/>
            <a:rect l="l" t="t" r="r" b="b"/>
            <a:pathLst>
              <a:path w="1673332" h="1673332">
                <a:moveTo>
                  <a:pt x="0" y="0"/>
                </a:moveTo>
                <a:lnTo>
                  <a:pt x="1673332" y="0"/>
                </a:lnTo>
                <a:lnTo>
                  <a:pt x="1673332" y="1673332"/>
                </a:lnTo>
                <a:lnTo>
                  <a:pt x="0" y="1673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62571" y="2858541"/>
            <a:ext cx="13358367" cy="876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SEKCIJA 2 - </a:t>
            </a:r>
            <a:r>
              <a:rPr lang="en-US" sz="25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Fine’sa</a:t>
            </a:r>
            <a:r>
              <a:rPr lang="en-US" sz="25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alternativa</a:t>
            </a:r>
            <a:r>
              <a:rPr lang="en-US" sz="25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u </a:t>
            </a:r>
            <a:r>
              <a:rPr lang="en-US" sz="25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štednji</a:t>
            </a:r>
            <a:r>
              <a:rPr lang="en-US" sz="25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</a:t>
            </a:r>
            <a:r>
              <a:rPr lang="en-US" sz="25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kreditima</a:t>
            </a:r>
            <a:endParaRPr lang="en-US" sz="25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endParaRPr lang="en-US" sz="2500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12:20  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Štednja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ili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ulaganje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-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znate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li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što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je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pametniji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izbor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danas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?</a:t>
            </a: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             Mario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Hunjet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izvršni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direktor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Fine’sa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Credos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d.d.</a:t>
            </a: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12:30   Panel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rasprava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: Banke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ili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privatni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kapital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-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gdje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je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poduzetnik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u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toj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priči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?</a:t>
            </a: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            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Sudionici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: HPB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d.d.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Fine’sa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Credos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d.d.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, Metal Dekor d.o.o.</a:t>
            </a: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            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Voditeljica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panela: Patricija Dugi</a:t>
            </a:r>
          </a:p>
          <a:p>
            <a:pPr algn="l">
              <a:lnSpc>
                <a:spcPts val="3499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499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SEKCIJA 3 - </a:t>
            </a:r>
            <a:r>
              <a:rPr lang="en-US" sz="2499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Porezne</a:t>
            </a:r>
            <a:r>
              <a:rPr lang="en-US" sz="2499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promjene</a:t>
            </a:r>
            <a:r>
              <a:rPr lang="en-US" sz="2499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u 2026. - </a:t>
            </a:r>
            <a:r>
              <a:rPr lang="en-US" sz="2499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Između</a:t>
            </a:r>
            <a:r>
              <a:rPr lang="en-US" sz="2499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modernizacije</a:t>
            </a:r>
            <a:r>
              <a:rPr lang="en-US" sz="2499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, </a:t>
            </a:r>
          </a:p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                      </a:t>
            </a:r>
            <a:r>
              <a:rPr lang="en-US" sz="2499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transparentnosti</a:t>
            </a:r>
            <a:r>
              <a:rPr lang="en-US" sz="2499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</a:t>
            </a:r>
            <a:r>
              <a:rPr lang="en-US" sz="2499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nadzora</a:t>
            </a:r>
            <a:endParaRPr lang="en-US" sz="2499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endParaRPr lang="en-US" sz="2499" b="1" dirty="0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13:00   Kako se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pripremiti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za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fiskalne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porezne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promjene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koje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dolaze</a:t>
            </a: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?</a:t>
            </a: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            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Sven Pirker,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direktor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vlasnik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društva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DTTC consulting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revizija</a:t>
            </a:r>
            <a:r>
              <a:rPr lang="en-US" sz="2400" dirty="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d.o.o.</a:t>
            </a: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41731" y="370149"/>
            <a:ext cx="11578828" cy="185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FINE’SA BUSINESS FORUM 2025.</a:t>
            </a:r>
          </a:p>
          <a:p>
            <a:pPr algn="ctr">
              <a:lnSpc>
                <a:spcPts val="2240"/>
              </a:lnSpc>
            </a:pPr>
            <a:endParaRPr lang="en-US" sz="3999" b="1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PODUZETNIŠTVO 2026.: IZMEĐU FONDOVA, FINANCIJA I FISKALNIH PROMJENA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284</Words>
  <Application>Microsoft Office PowerPoint</Application>
  <PresentationFormat>Prilagođeno</PresentationFormat>
  <Paragraphs>44</Paragraphs>
  <Slides>2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Axiforma</vt:lpstr>
      <vt:lpstr>Calibri</vt:lpstr>
      <vt:lpstr>Arial</vt:lpstr>
      <vt:lpstr>Office Theme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Program_pregled</dc:title>
  <cp:lastModifiedBy>Tea Zeljezic</cp:lastModifiedBy>
  <cp:revision>3</cp:revision>
  <dcterms:created xsi:type="dcterms:W3CDTF">2006-08-16T00:00:00Z</dcterms:created>
  <dcterms:modified xsi:type="dcterms:W3CDTF">2025-12-03T11:57:19Z</dcterms:modified>
  <dc:identifier>DAG545sXAhE</dc:identifier>
</cp:coreProperties>
</file>